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03" r:id="rId2"/>
  </p:sldMasterIdLst>
  <p:notesMasterIdLst>
    <p:notesMasterId r:id="rId4"/>
  </p:notesMasterIdLst>
  <p:sldIdLst>
    <p:sldId id="256" r:id="rId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9033" autoAdjust="0"/>
  </p:normalViewPr>
  <p:slideViewPr>
    <p:cSldViewPr>
      <p:cViewPr varScale="1">
        <p:scale>
          <a:sx n="64" d="100"/>
          <a:sy n="64" d="100"/>
        </p:scale>
        <p:origin x="36" y="3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72F36B9-6C80-4234-B0C1-5F3BA10AEBF2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B689BB4-392E-4948-BD0F-D0370786C8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33297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7"/>
                <a:ext cx="5758" cy="488"/>
                <a:chOff x="0" y="557"/>
                <a:chExt cx="5758" cy="488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7"/>
                  <a:ext cx="306" cy="428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7"/>
                  <a:ext cx="348" cy="488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428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59070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129745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14729137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861084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6"/>
                  <a:ext cx="306" cy="429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5"/>
                  <a:ext cx="348" cy="491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8" r:id="rId1"/>
    <p:sldLayoutId id="2147483737" r:id="rId2"/>
    <p:sldLayoutId id="2147483739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334000" y="4765675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0" r:id="rId1"/>
    <p:sldLayoutId id="2147483741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950913"/>
            <a:ext cx="9144000" cy="375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祂是我愛在破曉清晨，祂是我愛在午正，</a:t>
            </a:r>
          </a:p>
          <a:p>
            <a:pPr algn="ctr" eaLnBrk="1" hangingPunct="1"/>
            <a:r>
              <a:rPr lang="en-US" altLang="zh-CN" sz="2800">
                <a:ea typeface="標楷體" pitchFamily="65" charset="-120"/>
              </a:rPr>
              <a:t>He’s the one I love in the morning, He’s the one I love at noon.</a:t>
            </a:r>
          </a:p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祂是我愛在於黃昏，祂是我愛在深更；</a:t>
            </a:r>
          </a:p>
          <a:p>
            <a:pPr algn="ctr" eaLnBrk="1" hangingPunct="1"/>
            <a:r>
              <a:rPr lang="en-US" altLang="zh-CN" sz="2600">
                <a:ea typeface="標楷體" pitchFamily="65" charset="-120"/>
              </a:rPr>
              <a:t>He’s the one at evening twilight, He’s the one at midnight gloom.</a:t>
            </a:r>
          </a:p>
          <a:p>
            <a:pPr algn="ctr" eaLnBrk="1" hangingPunct="1"/>
            <a:r>
              <a:rPr lang="zh-CN" altLang="en-US" sz="2800">
                <a:ea typeface="標楷體" pitchFamily="65" charset="-120"/>
              </a:rPr>
              <a:t>祂</a:t>
            </a:r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是大樹，我是弱籐，祂是窯匠，我泥土；</a:t>
            </a:r>
          </a:p>
          <a:p>
            <a:pPr algn="ctr" eaLnBrk="1" hangingPunct="1"/>
            <a:r>
              <a:rPr lang="en-US" altLang="zh-CN" sz="2800">
                <a:ea typeface="標楷體" pitchFamily="65" charset="-120"/>
              </a:rPr>
              <a:t>He’s the oak and I’m the ivy, He’s the potter, I’m the clay.</a:t>
            </a:r>
          </a:p>
          <a:p>
            <a:pPr algn="ctr" eaLnBrk="1" hangingPunct="1"/>
            <a:r>
              <a:rPr lang="zh-CN" altLang="en-US" sz="3200">
                <a:latin typeface="標楷體" pitchFamily="65" charset="-120"/>
                <a:ea typeface="標楷體" pitchFamily="65" charset="-120"/>
              </a:rPr>
              <a:t>我和</a:t>
            </a:r>
            <a:r>
              <a:rPr lang="zh-TW" altLang="en-US" sz="3200">
                <a:latin typeface="標楷體" pitchFamily="65" charset="-120"/>
                <a:ea typeface="標楷體" pitchFamily="65" charset="-120"/>
              </a:rPr>
              <a:t>我主有勝於友朋，永不可分。</a:t>
            </a:r>
          </a:p>
          <a:p>
            <a:pPr algn="ctr" eaLnBrk="1" hangingPunct="1"/>
            <a:r>
              <a:rPr lang="en-US" altLang="zh-CN" sz="2800">
                <a:ea typeface="標楷體" pitchFamily="65" charset="-120"/>
              </a:rPr>
              <a:t>For my Lord and me, there’ll never be a parting day.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762000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H561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祂是我愛在破曉清晨</a:t>
            </a:r>
            <a:r>
              <a:rPr lang="zh-CN" altLang="en-US" sz="2800" b="1" dirty="0">
                <a:latin typeface="Arial Narrow" pitchFamily="34" charset="0"/>
                <a:ea typeface="宋体" pitchFamily="2" charset="-122"/>
              </a:rPr>
              <a:t> </a:t>
            </a:r>
            <a:br>
              <a:rPr lang="zh-CN" altLang="en-US" sz="2400" b="1" dirty="0">
                <a:latin typeface="Arial Narrow" pitchFamily="34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HE’S THE ONE I LOVE IN THE MORNING </a:t>
            </a:r>
            <a:r>
              <a:rPr lang="en-US" altLang="zh-CN" sz="2400" dirty="0">
                <a:effectLst/>
                <a:latin typeface="Arial Narrow" pitchFamily="34" charset="0"/>
                <a:ea typeface="宋体" pitchFamily="2" charset="-122"/>
              </a:rPr>
              <a:t>(1/1)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44</TotalTime>
  <Words>134</Words>
  <Application>Microsoft Office PowerPoint</Application>
  <PresentationFormat>On-screen Show (16:9)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宋体</vt:lpstr>
      <vt:lpstr>Microsoft JhengHei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H561  祂是我愛在破曉清晨  HE’S THE ONE I LOVE IN THE MORNING (1/1)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H561 祂是我愛在破曉清晨 HE'S THE ONE I LOVE IN THE MORNING</dc:title>
  <dc:subject>Hymnary 聖徒詩歌</dc:subject>
  <dc:creator>LIU</dc:creator>
  <cp:lastModifiedBy>Timothy Liang</cp:lastModifiedBy>
  <cp:revision>18</cp:revision>
  <dcterms:created xsi:type="dcterms:W3CDTF">2001-07-11T20:41:11Z</dcterms:created>
  <dcterms:modified xsi:type="dcterms:W3CDTF">2017-08-06T13:36:21Z</dcterms:modified>
</cp:coreProperties>
</file>